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5" autoAdjust="0"/>
    <p:restoredTop sz="94660"/>
  </p:normalViewPr>
  <p:slideViewPr>
    <p:cSldViewPr snapToGrid="0">
      <p:cViewPr varScale="1">
        <p:scale>
          <a:sx n="73" d="100"/>
          <a:sy n="73" d="100"/>
        </p:scale>
        <p:origin x="84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9011C-1463-B1C9-C894-B8D19941A7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272955-A6F2-74D2-DB0B-889072CD27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70C0D-5DE1-6F33-555A-E2946C16B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406A4-B224-1806-2E2F-1CAA7B8AC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3C41F-BAB5-328D-3DF3-4DFB73834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8052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32FA2-6755-A493-BB12-5D86836BD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563978-5FE3-DFDE-755E-EE84C863F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05FB8-2138-9D6A-6B38-4EE67D261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D6B7A-97B1-84F7-CA97-3B5DC555D2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D58489-9EFE-CFF3-15B4-0A93ED164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9092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75ADDAE-8351-24E2-5EB8-CC0307B1DA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FB42BA-8641-29F0-58D5-C4EF075A2B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7F462-6612-09CD-5382-1AF1D5DD4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3ABFC-BE9D-3D94-9D96-E323F411E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5F97B-F0E6-C076-365F-85CF65C3A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5880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B4E191-8425-57D8-05F3-EBD3084E3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7B905D-65AA-B920-42A9-638AC3543B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68644-9B56-EE6B-EF92-584EC7F8A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24C6B9-DFB6-FA7C-D75F-D6190C43A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08DCF1-2DD9-B5AC-3F2A-416EC813C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32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5E1FE-5002-873D-3320-246C206FE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56016-D9D8-40BA-4C21-A1AE10420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4DC2C-A752-C3CF-004B-D2A0353EC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C1AE5-D5B7-BA57-1BE8-C87604097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60F8E7-9EFC-4912-2435-26E0EBE0A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7829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327F0-1075-CE84-1190-3857E3F33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BF496-8F18-41B6-D715-0BEF79F5C8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0AA6C9-E242-6968-88B2-797B6F234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5FC9E-93D7-948E-005A-0E35EE833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8004CF-A65D-8035-1797-26EC6C703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78667-D24B-54AB-5940-01F858957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39319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F2F62-F619-F7CA-7597-A6FCFB2FD8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71DCD4-30CF-B5F4-9118-4E13D9889C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5766D8-1887-D5E2-6238-7FD606C90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117DD2-114A-B200-51A3-A8098A85A5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CADEE0-0DEA-278C-97C6-7FD4791981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F2B19F-62C9-28D2-EA8F-7EF3289D0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0DC900B-457C-9C35-7B9C-9446C6DBE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3ACD07-94EE-6B18-06E1-29B72AE8A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147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69B6B-0CDF-895C-3930-6F67298CA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BA736D-B27A-AE00-2856-4CB6C81B5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2F0E0A-7E05-0AE9-EDDF-3A8D35FFF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35F91C-6535-9574-DAB6-40E7D93E30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52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A1FDEF-EC98-4180-46C1-F6FF1DC12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A83FA29-3E08-5153-66DF-3EF07A052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12CC74-2EFC-1C2C-99F4-968F4FD74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199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F1E8-443B-3C2E-503D-40B6F50AD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19A08-3606-64B4-38D0-E1F5EED890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B495BE-29DA-612E-19A8-9EAB017A75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3466C-EC68-848F-FDA2-CA045CC8C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5CC7CF-EA11-CC6C-35DE-D3EFB0BE1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63C383-62DA-5D85-A04A-431FE40C0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976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1AA86-86DA-C773-4FBF-7B913A064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C995D2-E5AD-0090-5399-C2D68D707E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5A9DE4-9363-381C-3C42-AD55A17A0C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B54CD5-50BA-1922-D233-DC7C2E27C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7839C4-7403-CE3E-FB66-316A02F2A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D72CBE-8343-3877-3252-6F07B3507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57523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432917-F7A0-73E2-0C3F-B92A93F37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EBA7A1-8BB5-ABA8-418F-76D070175E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34122-A482-490C-62A6-C8A9F4E7B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0348E4-6F16-4732-9D84-279819E25C55}" type="datetimeFigureOut">
              <a:rPr lang="en-GB" smtClean="0"/>
              <a:t>07/10/2025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C4B65-EAF7-033E-1FFE-88FCC0DE4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C6181-4A0B-05B9-158C-46D286AF78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B97519-5813-4389-B88F-6AC9481A544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6112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62FF4-B1D6-C002-E4D1-2417F72F63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2CBBA2-FAAA-898A-78BF-4E326AC9792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6880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C62A6-6A39-03DE-C9A7-5FFC47EA2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Timelapse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B68B1-14AF-CA75-82C7-5A36414E5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77325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D810C-4E13-F009-410A-E05695F04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Birth points</a:t>
            </a:r>
          </a:p>
        </p:txBody>
      </p:sp>
      <p:pic>
        <p:nvPicPr>
          <p:cNvPr id="5" name="Content Placeholder 4" descr="A map of europe with red dots&#10;&#10;AI-generated content may be incorrect.">
            <a:extLst>
              <a:ext uri="{FF2B5EF4-FFF2-40B4-BE49-F238E27FC236}">
                <a16:creationId xmlns:a16="http://schemas.microsoft.com/office/drawing/2014/main" id="{BCCF4C78-CDBA-6DF0-75BF-B9E9393D66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3595" y="1376243"/>
            <a:ext cx="7644809" cy="5406082"/>
          </a:xfrm>
        </p:spPr>
      </p:pic>
    </p:spTree>
    <p:extLst>
      <p:ext uri="{BB962C8B-B14F-4D97-AF65-F5344CB8AC3E}">
        <p14:creationId xmlns:p14="http://schemas.microsoft.com/office/powerpoint/2010/main" val="34531151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7B26A-6285-3EF8-55DB-0AB7E3466E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Death points</a:t>
            </a:r>
          </a:p>
        </p:txBody>
      </p:sp>
      <p:pic>
        <p:nvPicPr>
          <p:cNvPr id="5" name="Content Placeholder 4" descr="A map of europe with blue dots and white text&#10;&#10;AI-generated content may be incorrect.">
            <a:extLst>
              <a:ext uri="{FF2B5EF4-FFF2-40B4-BE49-F238E27FC236}">
                <a16:creationId xmlns:a16="http://schemas.microsoft.com/office/drawing/2014/main" id="{57A15F4C-AF7B-1E87-8A82-9F2287A671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0943" y="1318437"/>
            <a:ext cx="7699135" cy="5444498"/>
          </a:xfrm>
        </p:spPr>
      </p:pic>
    </p:spTree>
    <p:extLst>
      <p:ext uri="{BB962C8B-B14F-4D97-AF65-F5344CB8AC3E}">
        <p14:creationId xmlns:p14="http://schemas.microsoft.com/office/powerpoint/2010/main" val="1910017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p of the ocean&#10;&#10;AI-generated content may be incorrect.">
            <a:extLst>
              <a:ext uri="{FF2B5EF4-FFF2-40B4-BE49-F238E27FC236}">
                <a16:creationId xmlns:a16="http://schemas.microsoft.com/office/drawing/2014/main" id="{38B710F2-16F3-2152-3FC6-3CA495612F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043" y="1144879"/>
            <a:ext cx="7602720" cy="537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833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5239A9-B00C-3538-6E3F-1ED25909D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7800" y="448721"/>
            <a:ext cx="4713997" cy="1225650"/>
          </a:xfrm>
        </p:spPr>
        <p:txBody>
          <a:bodyPr anchor="b">
            <a:normAutofit/>
          </a:bodyPr>
          <a:lstStyle/>
          <a:p>
            <a:endParaRPr lang="en-GB" sz="3800">
              <a:solidFill>
                <a:schemeClr val="bg1"/>
              </a:solidFill>
            </a:endParaRPr>
          </a:p>
        </p:txBody>
      </p:sp>
      <p:pic>
        <p:nvPicPr>
          <p:cNvPr id="5" name="Content Placeholder 4" descr="A map of the world&#10;&#10;AI-generated content may be incorrect.">
            <a:extLst>
              <a:ext uri="{FF2B5EF4-FFF2-40B4-BE49-F238E27FC236}">
                <a16:creationId xmlns:a16="http://schemas.microsoft.com/office/drawing/2014/main" id="{1C04067A-D3F1-4CC9-683B-A1B8997BB1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64" y="0"/>
            <a:ext cx="4852037" cy="6858000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3453DAD4-3032-C12A-A6B8-9919CFB44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7800" y="1909192"/>
            <a:ext cx="4713997" cy="3647710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527800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37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1DA00-E945-98A8-F6F6-0FFB239DD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map of the world&#10;&#10;AI-generated content may be incorrect.">
            <a:extLst>
              <a:ext uri="{FF2B5EF4-FFF2-40B4-BE49-F238E27FC236}">
                <a16:creationId xmlns:a16="http://schemas.microsoft.com/office/drawing/2014/main" id="{40F8161C-A2E4-0FCB-46F6-7E74F3A814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12" y="1690688"/>
            <a:ext cx="6153283" cy="4351338"/>
          </a:xfrm>
        </p:spPr>
      </p:pic>
    </p:spTree>
    <p:extLst>
      <p:ext uri="{BB962C8B-B14F-4D97-AF65-F5344CB8AC3E}">
        <p14:creationId xmlns:p14="http://schemas.microsoft.com/office/powerpoint/2010/main" val="41230267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14060E-06F6-1BED-0428-F9356D41F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GB" sz="3800"/>
              <a:t>Movement away from North-east Germany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ontent Placeholder 8">
            <a:extLst>
              <a:ext uri="{FF2B5EF4-FFF2-40B4-BE49-F238E27FC236}">
                <a16:creationId xmlns:a16="http://schemas.microsoft.com/office/drawing/2014/main" id="{40E5D9C1-742F-8E24-C565-9A66B064B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endParaRPr lang="en-US" sz="2200"/>
          </a:p>
        </p:txBody>
      </p:sp>
      <p:pic>
        <p:nvPicPr>
          <p:cNvPr id="5" name="Content Placeholder 4" descr="A map of europe with black and yellow lines&#10;&#10;AI-generated content may be incorrect.">
            <a:extLst>
              <a:ext uri="{FF2B5EF4-FFF2-40B4-BE49-F238E27FC236}">
                <a16:creationId xmlns:a16="http://schemas.microsoft.com/office/drawing/2014/main" id="{6143E892-CF2F-F931-81BA-1F469511DA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168" y="1005095"/>
            <a:ext cx="7393795" cy="523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553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FAC3FE-511F-F03A-0F53-648280D05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endParaRPr lang="en-GB" sz="5400"/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BD535D2-AC15-6120-36D2-52CC9C7F3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endParaRPr lang="en-US" sz="2200"/>
          </a:p>
        </p:txBody>
      </p:sp>
      <p:pic>
        <p:nvPicPr>
          <p:cNvPr id="5" name="Content Placeholder 4" descr="A map of europe with different colored spots&#10;&#10;AI-generated content may be incorrect.">
            <a:extLst>
              <a:ext uri="{FF2B5EF4-FFF2-40B4-BE49-F238E27FC236}">
                <a16:creationId xmlns:a16="http://schemas.microsoft.com/office/drawing/2014/main" id="{626329FB-7520-07F1-89A3-2D254CBE2E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986807"/>
            <a:ext cx="6903720" cy="488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7096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FBB28-6508-5A74-1871-B0A806875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map of europe with black text&#10;&#10;AI-generated content may be incorrect.">
            <a:extLst>
              <a:ext uri="{FF2B5EF4-FFF2-40B4-BE49-F238E27FC236}">
                <a16:creationId xmlns:a16="http://schemas.microsoft.com/office/drawing/2014/main" id="{04207FD1-A97E-8C89-0698-8335C7FAAA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06" y="1995746"/>
            <a:ext cx="6153283" cy="4351338"/>
          </a:xfrm>
        </p:spPr>
      </p:pic>
      <p:pic>
        <p:nvPicPr>
          <p:cNvPr id="7" name="Picture 6" descr="A map of europe with red squares&#10;&#10;AI-generated content may be incorrect.">
            <a:extLst>
              <a:ext uri="{FF2B5EF4-FFF2-40B4-BE49-F238E27FC236}">
                <a16:creationId xmlns:a16="http://schemas.microsoft.com/office/drawing/2014/main" id="{8E3494DC-8185-DD87-A7E9-AEF02AB50B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9878" y="1995746"/>
            <a:ext cx="5082046" cy="3593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901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BE431-92CA-2345-E3F1-1F836EBA9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map of germany with purple and black text&#10;&#10;AI-generated content may be incorrect.">
            <a:extLst>
              <a:ext uri="{FF2B5EF4-FFF2-40B4-BE49-F238E27FC236}">
                <a16:creationId xmlns:a16="http://schemas.microsoft.com/office/drawing/2014/main" id="{B18F3EC4-AFA5-E420-F4C9-1F5042765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381" y="2027643"/>
            <a:ext cx="6153283" cy="4351338"/>
          </a:xfrm>
        </p:spPr>
      </p:pic>
    </p:spTree>
    <p:extLst>
      <p:ext uri="{BB962C8B-B14F-4D97-AF65-F5344CB8AC3E}">
        <p14:creationId xmlns:p14="http://schemas.microsoft.com/office/powerpoint/2010/main" val="2068307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B0AB3-1882-1EBC-75C2-47D18F45B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Content Placeholder 4" descr="A map of europe with different colored spots&#10;&#10;AI-generated content may be incorrect.">
            <a:extLst>
              <a:ext uri="{FF2B5EF4-FFF2-40B4-BE49-F238E27FC236}">
                <a16:creationId xmlns:a16="http://schemas.microsoft.com/office/drawing/2014/main" id="{9016EF6B-C434-33C7-495B-B91FCEED72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6074" y="2048909"/>
            <a:ext cx="6153283" cy="4351338"/>
          </a:xfrm>
        </p:spPr>
      </p:pic>
    </p:spTree>
    <p:extLst>
      <p:ext uri="{BB962C8B-B14F-4D97-AF65-F5344CB8AC3E}">
        <p14:creationId xmlns:p14="http://schemas.microsoft.com/office/powerpoint/2010/main" val="9050604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10</Words>
  <Application>Microsoft Office PowerPoint</Application>
  <PresentationFormat>Widescreen</PresentationFormat>
  <Paragraphs>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Movement away from North-east Germany</vt:lpstr>
      <vt:lpstr>PowerPoint Presentation</vt:lpstr>
      <vt:lpstr>PowerPoint Presentation</vt:lpstr>
      <vt:lpstr>PowerPoint Presentation</vt:lpstr>
      <vt:lpstr>PowerPoint Presentation</vt:lpstr>
      <vt:lpstr>Timelapse</vt:lpstr>
      <vt:lpstr>Birth points</vt:lpstr>
      <vt:lpstr>Death points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Marcus Gardner (UG)</dc:creator>
  <cp:lastModifiedBy>Marcus Gardner [rlgd0736]</cp:lastModifiedBy>
  <cp:revision>1</cp:revision>
  <dcterms:created xsi:type="dcterms:W3CDTF">2025-10-07T22:36:34Z</dcterms:created>
  <dcterms:modified xsi:type="dcterms:W3CDTF">2025-10-07T23:08:44Z</dcterms:modified>
</cp:coreProperties>
</file>

<file path=docProps/thumbnail.jpeg>
</file>